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7" r:id="rId3"/>
    <p:sldId id="263" r:id="rId5"/>
    <p:sldId id="258" r:id="rId6"/>
    <p:sldId id="307" r:id="rId7"/>
    <p:sldId id="306" r:id="rId8"/>
    <p:sldId id="296" r:id="rId9"/>
    <p:sldId id="301" r:id="rId10"/>
    <p:sldId id="308" r:id="rId11"/>
    <p:sldId id="297" r:id="rId12"/>
    <p:sldId id="304" r:id="rId13"/>
    <p:sldId id="300" r:id="rId14"/>
    <p:sldId id="298" r:id="rId15"/>
    <p:sldId id="305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99" r:id="rId24"/>
  </p:sldIdLst>
  <p:sldSz cx="12192000" cy="6858000"/>
  <p:notesSz cx="6858000" cy="9144000"/>
  <p:embeddedFontLst>
    <p:embeddedFont>
      <p:font typeface="Nirmala UI" panose="020B0502040204020203" charset="0"/>
      <p:regular r:id="rId30"/>
      <p:bold r:id="rId31"/>
    </p:embeddedFont>
    <p:embeddedFont>
      <p:font typeface="新宋体" panose="02010609030101010101" charset="-122"/>
      <p:regular r:id="rId32"/>
    </p:embeddedFont>
    <p:embeddedFont>
      <p:font typeface="楷体" panose="02010609060101010101" charset="-122"/>
      <p:regular r:id="rId33"/>
    </p:embeddedFont>
    <p:embeddedFont>
      <p:font typeface="汉仪长宋简" panose="02010600000101010101" charset="-122"/>
      <p:regular r:id="rId34"/>
    </p:embeddedFont>
    <p:embeddedFont>
      <p:font typeface="等线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Cheng" initials="authorId_1692197497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15"/>
    <a:srgbClr val="FEF1A4"/>
    <a:srgbClr val="D80402"/>
    <a:srgbClr val="FF5425"/>
    <a:srgbClr val="FEEC68"/>
    <a:srgbClr val="FF7B57"/>
    <a:srgbClr val="A80000"/>
    <a:srgbClr val="CC0603"/>
    <a:srgbClr val="FBF5AD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084" autoAdjust="0"/>
  </p:normalViewPr>
  <p:slideViewPr>
    <p:cSldViewPr snapToGrid="0" showGuides="1">
      <p:cViewPr varScale="1">
        <p:scale>
          <a:sx n="110" d="100"/>
          <a:sy n="110" d="100"/>
        </p:scale>
        <p:origin x="540" y="10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21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16CB-8D6D-4E6F-8B89-09D45BF286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84405-2047-4E43-9604-0589E0B7FB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7FC7F-F0B9-4FEC-AE89-890B6F23C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819814" y="1021542"/>
            <a:ext cx="552373" cy="36000"/>
          </a:xfrm>
          <a:prstGeom prst="rect">
            <a:avLst/>
          </a:prstGeom>
          <a:solidFill>
            <a:srgbClr val="FEF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819814" y="1021542"/>
            <a:ext cx="552373" cy="36000"/>
          </a:xfrm>
          <a:prstGeom prst="rect">
            <a:avLst/>
          </a:prstGeom>
          <a:solidFill>
            <a:srgbClr val="FEF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A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E6BBE-FDD8-46A5-8ACB-24561321E8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21CA-B2DF-4C72-97B8-DD1C95AD13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4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2403702" y="4107708"/>
            <a:ext cx="7384596" cy="7787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n w="38100">
                  <a:noFill/>
                </a:ln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2022</a:t>
            </a:r>
            <a:r>
              <a:rPr lang="zh-CN" altLang="en-US" sz="4800" dirty="0">
                <a:ln w="38100">
                  <a:noFill/>
                </a:ln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级</a:t>
            </a:r>
            <a:r>
              <a:rPr lang="en-US" altLang="zh-CN" sz="4800" dirty="0">
                <a:ln w="38100">
                  <a:noFill/>
                </a:ln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20</a:t>
            </a:r>
            <a:r>
              <a:rPr lang="zh-CN" altLang="en-US" sz="4800" dirty="0">
                <a:ln w="38100">
                  <a:noFill/>
                </a:ln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班元旦联欢晚会</a:t>
            </a:r>
            <a:endParaRPr lang="zh-CN" altLang="en-US" sz="4800" dirty="0">
              <a:ln w="38100">
                <a:noFill/>
              </a:ln>
              <a:solidFill>
                <a:srgbClr val="FEF1A4"/>
              </a:solidFill>
              <a:latin typeface="Nirmala UI" panose="020B0502040204020203" charset="0"/>
              <a:ea typeface="Nirmala UI" panose="020B0502040204020203" charset="0"/>
              <a:cs typeface="Nirmala UI" panose="020B0502040204020203" charset="0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3177" y="5070589"/>
            <a:ext cx="9274629" cy="1364397"/>
            <a:chOff x="1353177" y="5070589"/>
            <a:chExt cx="9274629" cy="1364397"/>
          </a:xfrm>
        </p:grpSpPr>
        <p:sp>
          <p:nvSpPr>
            <p:cNvPr id="12" name="标题 1"/>
            <p:cNvSpPr txBox="1"/>
            <p:nvPr/>
          </p:nvSpPr>
          <p:spPr>
            <a:xfrm>
              <a:off x="4138246" y="5872056"/>
              <a:ext cx="3704492" cy="562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新年吉祥</a:t>
              </a:r>
              <a:r>
                <a:rPr lang="en-US" altLang="zh-CN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/</a:t>
              </a:r>
              <a:r>
                <a:rPr lang="zh-CN" altLang="en-US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元旦快乐</a:t>
              </a:r>
              <a:endParaRPr lang="zh-CN" altLang="en-US" sz="2400" dirty="0">
                <a:ln w="38100">
                  <a:noFill/>
                </a:ln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+mn-ea"/>
                <a:sym typeface="+mn-lt"/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1353177" y="5070589"/>
              <a:ext cx="9274629" cy="6172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R="176530" algn="ctr">
                <a:lnSpc>
                  <a:spcPts val="4200"/>
                </a:lnSpc>
                <a:spcAft>
                  <a:spcPts val="0"/>
                </a:spcAft>
              </a:pPr>
              <a:r>
                <a:rPr lang="en-US" altLang="zh-CN" sz="2800" kern="100" dirty="0">
                  <a:solidFill>
                    <a:srgbClr val="FEF1A4"/>
                  </a:solidFill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   </a:t>
              </a:r>
              <a:r>
                <a:rPr lang="zh-CN" sz="2800" kern="100" dirty="0">
                  <a:solidFill>
                    <a:srgbClr val="FEF1A4"/>
                  </a:solidFill>
                  <a:effectLst/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不负初心新启程</a:t>
              </a:r>
              <a:r>
                <a:rPr lang="en-US" altLang="zh-CN" sz="2800" kern="100" dirty="0">
                  <a:solidFill>
                    <a:srgbClr val="FEF1A4"/>
                  </a:solidFill>
                  <a:effectLst/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     </a:t>
              </a:r>
              <a:r>
                <a:rPr lang="zh-CN" altLang="en-US" sz="2800" kern="100" dirty="0">
                  <a:solidFill>
                    <a:srgbClr val="FEF1A4"/>
                  </a:solidFill>
                  <a:ea typeface="Nirmala UI" panose="020B0502040204020203" charset="0"/>
                </a:rPr>
                <a:t>青春作笔书峥嵘</a:t>
              </a:r>
              <a:endParaRPr lang="zh-CN" altLang="en-US" sz="2800" kern="100" dirty="0">
                <a:solidFill>
                  <a:srgbClr val="FEF1A4"/>
                </a:solidFill>
                <a:ea typeface="Nirmala UI" panose="020B05020402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3097306" y="159124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参与制作</a:t>
            </a:r>
            <a:endParaRPr lang="zh-CN" altLang="en-US" sz="50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230" y="2385060"/>
            <a:ext cx="11306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高厚坤（效果制作）杨博岩（内容优化）</a:t>
            </a:r>
            <a:r>
              <a:rPr lang="en-US" altLang="zh-CN" sz="2400"/>
              <a:t> </a:t>
            </a:r>
            <a:r>
              <a:rPr lang="zh-CN" altLang="en-US" sz="2400"/>
              <a:t>王呈琳（视频剪辑）</a:t>
            </a:r>
            <a:r>
              <a:rPr lang="en-US" altLang="zh-CN" sz="2400"/>
              <a:t>  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43230" y="16846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人员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443230" y="284543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软件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443230" y="3429000"/>
            <a:ext cx="11306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WPS</a:t>
            </a:r>
            <a:r>
              <a:rPr lang="zh-CN" altLang="en-US" sz="2400"/>
              <a:t>演示文稿、</a:t>
            </a:r>
            <a:r>
              <a:rPr lang="en-US" altLang="zh-CN" sz="2400"/>
              <a:t>Microsoft PowerPoint</a:t>
            </a:r>
            <a:r>
              <a:rPr lang="zh-CN" altLang="en-US" sz="2400"/>
              <a:t>、豆包（字节跳动动态大模型）、</a:t>
            </a:r>
            <a:r>
              <a:rPr lang="en-US" altLang="zh-CN" sz="2400"/>
              <a:t>C</a:t>
            </a:r>
            <a:r>
              <a:rPr lang="en-US" altLang="zh-CN" sz="2400"/>
              <a:t>hat-GPT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3097306" y="159124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Tx/>
            </a:pPr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毕业寄语</a:t>
            </a:r>
            <a:endParaRPr lang="zh-CN" altLang="en-US" sz="50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520" y="1353820"/>
            <a:ext cx="10474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就在前几天，在大家不知道的情况下，我们的家长录制了给我们的元旦祝福视频。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31" y="1359913"/>
            <a:ext cx="1959581" cy="1640013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097306" y="3223981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节目表演</a:t>
            </a:r>
            <a:endParaRPr lang="zh-CN" altLang="en-US" sz="50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6920" y="2232264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PART 04</a:t>
            </a:r>
            <a:endParaRPr lang="zh-CN" altLang="en-US" sz="6000" dirty="0">
              <a:solidFill>
                <a:srgbClr val="FEF1A4"/>
              </a:solidFill>
              <a:latin typeface="Nirmala UI" panose="020B0502040204020203" charset="0"/>
              <a:ea typeface="Nirmala UI" panose="020B0502040204020203" charset="0"/>
              <a:cs typeface="Nirmala UI" panose="020B0502040204020203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80" r="-8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2"/>
                </a:solidFill>
                <a:latin typeface="楷体" panose="02010609060101010101" charset="-122"/>
                <a:ea typeface="楷体" panose="02010609060101010101" charset="-122"/>
              </a:rPr>
              <a:t>《说了再见》</a:t>
            </a:r>
            <a:endParaRPr lang="zh-CN" altLang="en-US" sz="9600">
              <a:solidFill>
                <a:schemeClr val="bg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5012" y="3993958"/>
            <a:ext cx="5922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2"/>
                </a:solidFill>
                <a:latin typeface="汉仪长宋简" panose="02010600000101010101" charset="-122"/>
                <a:ea typeface="汉仪长宋简" panose="02010600000101010101" charset="-122"/>
              </a:rPr>
              <a:t>时艺航</a:t>
            </a:r>
            <a:endParaRPr lang="zh-CN" altLang="en-US" sz="4400">
              <a:solidFill>
                <a:schemeClr val="bg2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  <p:pic>
        <p:nvPicPr>
          <p:cNvPr id="3" name="周杰伦 - 说了再见 (原版伴奏)">
            <a:hlinkClick r:id="" action="ppaction://media"/>
          </p:cNvPr>
          <p:cNvPicPr/>
          <p:nvPr userDrawn="1"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486400" y="5356891"/>
            <a:ext cx="1219200" cy="121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歌曲</a:t>
            </a:r>
            <a:endParaRPr lang="zh-CN" altLang="en-US" sz="4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32780" y="1550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歌曲</a:t>
            </a:r>
            <a:endParaRPr lang="zh-CN" altLang="en-US" sz="4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89665" y="6282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《帽子工厂》</a:t>
            </a:r>
            <a:endParaRPr lang="zh-CN" altLang="en-US" sz="9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35012" y="3993958"/>
            <a:ext cx="5922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/>
                </a:solidFill>
                <a:latin typeface="汉仪长宋简" panose="02010600000101010101" charset="-122"/>
                <a:ea typeface="汉仪长宋简" panose="02010600000101010101" charset="-122"/>
              </a:rPr>
              <a:t>郭梓轩、王鹏翔</a:t>
            </a:r>
            <a:endParaRPr lang="zh-CN" altLang="en-US" sz="4400">
              <a:solidFill>
                <a:schemeClr val="tx1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小品</a:t>
            </a:r>
            <a:endParaRPr lang="zh-CN" altLang="en-US" sz="4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86820" y="6360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《医院的闹剧》</a:t>
            </a:r>
            <a:endParaRPr lang="zh-CN" altLang="en-US" sz="9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小品</a:t>
            </a:r>
            <a:endParaRPr lang="zh-CN" altLang="en-US" sz="44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8750" y="3994150"/>
            <a:ext cx="9858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/>
                </a:solidFill>
                <a:latin typeface="汉仪长宋简" panose="02010600000101010101" charset="-122"/>
                <a:ea typeface="汉仪长宋简" panose="02010600000101010101" charset="-122"/>
              </a:rPr>
              <a:t>王菁菁、刘赛男、王呈琳、刘俊佳</a:t>
            </a:r>
            <a:endParaRPr lang="zh-CN" altLang="en-US" sz="4400">
              <a:solidFill>
                <a:schemeClr val="tx1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61445" y="6437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《十年》</a:t>
            </a:r>
            <a:endParaRPr lang="zh-CN" altLang="en-US" sz="96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34995" y="1423670"/>
            <a:ext cx="5922010" cy="3338830"/>
            <a:chOff x="4937" y="2242"/>
            <a:chExt cx="9326" cy="5258"/>
          </a:xfrm>
        </p:grpSpPr>
        <p:sp>
          <p:nvSpPr>
            <p:cNvPr id="5" name="文本框 4"/>
            <p:cNvSpPr txBox="1"/>
            <p:nvPr/>
          </p:nvSpPr>
          <p:spPr>
            <a:xfrm>
              <a:off x="8828" y="2242"/>
              <a:ext cx="21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歌曲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7" y="6290"/>
              <a:ext cx="9326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400">
                  <a:solidFill>
                    <a:schemeClr val="bg1"/>
                  </a:solidFill>
                  <a:latin typeface="汉仪长宋简" panose="02010600000101010101" charset="-122"/>
                  <a:ea typeface="汉仪长宋简" panose="02010600000101010101" charset="-122"/>
                </a:rPr>
                <a:t>时艺航、杨继程</a:t>
              </a:r>
              <a:endPara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454765" y="6292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3134995" y="1423670"/>
            <a:ext cx="5922010" cy="3338830"/>
            <a:chOff x="4937" y="2242"/>
            <a:chExt cx="9326" cy="5258"/>
          </a:xfrm>
        </p:grpSpPr>
        <p:sp>
          <p:nvSpPr>
            <p:cNvPr id="5" name="文本框 4"/>
            <p:cNvSpPr txBox="1"/>
            <p:nvPr/>
          </p:nvSpPr>
          <p:spPr>
            <a:xfrm>
              <a:off x="8828" y="2242"/>
              <a:ext cx="21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舞蹈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7" y="6290"/>
              <a:ext cx="9326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400">
                  <a:solidFill>
                    <a:schemeClr val="bg1"/>
                  </a:solidFill>
                  <a:latin typeface="汉仪长宋简" panose="02010600000101010101" charset="-122"/>
                  <a:ea typeface="汉仪长宋简" panose="02010600000101010101" charset="-122"/>
                </a:rPr>
                <a:t>王菁</a:t>
              </a:r>
              <a:r>
                <a:rPr lang="zh-CN" altLang="en-US" sz="4400">
                  <a:solidFill>
                    <a:schemeClr val="bg1"/>
                  </a:solidFill>
                  <a:latin typeface="汉仪长宋简" panose="02010600000101010101" charset="-122"/>
                  <a:ea typeface="汉仪长宋简" panose="02010600000101010101" charset="-122"/>
                </a:rPr>
                <a:t>菁</a:t>
              </a:r>
              <a:endPara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高雅人士</a:t>
            </a:r>
            <a:endParaRPr lang="zh-CN" altLang="en-US" sz="96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427335" y="6167120"/>
            <a:ext cx="1526540" cy="513715"/>
          </a:xfrm>
          <a:prstGeom prst="roundRect">
            <a:avLst/>
          </a:prstGeom>
          <a:solidFill>
            <a:srgbClr val="F1C31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328400" y="62395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歌曲</a:t>
            </a:r>
            <a:endParaRPr lang="zh-CN" altLang="en-US" sz="4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41057" y="3993958"/>
            <a:ext cx="5922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高宇</a:t>
            </a:r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涵</a:t>
            </a:r>
            <a:endParaRPr lang="zh-CN" altLang="en-US" sz="4400">
              <a:solidFill>
                <a:schemeClr val="bg1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596390" y="405765"/>
            <a:ext cx="922147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逆战》</a:t>
            </a:r>
            <a:endParaRPr lang="zh-CN" altLang="en-US" sz="96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2165" y="405765"/>
            <a:ext cx="1075182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阳光开朗大男孩》</a:t>
            </a:r>
            <a:endParaRPr lang="zh-CN" altLang="en-US" sz="96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歌曲</a:t>
            </a:r>
            <a:endParaRPr lang="zh-CN" altLang="en-US" sz="4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5012" y="3993958"/>
            <a:ext cx="5922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李梓</a:t>
            </a:r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睿</a:t>
            </a:r>
            <a:endParaRPr lang="zh-CN" altLang="en-US" sz="4400">
              <a:solidFill>
                <a:schemeClr val="bg1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29" y="399010"/>
            <a:ext cx="2176199" cy="1821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75760" y="1254212"/>
            <a:ext cx="384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+mn-ea"/>
                <a:sym typeface="+mn-lt"/>
              </a:rPr>
              <a:t>活动</a:t>
            </a:r>
            <a:r>
              <a:rPr lang="zh-CN" altLang="en-US" sz="72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Arial" panose="020B0604020202020204" pitchFamily="34" charset="0"/>
                <a:sym typeface="+mn-lt"/>
              </a:rPr>
              <a:t>环节</a:t>
            </a:r>
            <a:endParaRPr lang="zh-CN" altLang="en-US" sz="72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32569" y="234019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1862245" y="3115581"/>
            <a:ext cx="3940020" cy="609060"/>
            <a:chOff x="1862245" y="3115581"/>
            <a:chExt cx="3940020" cy="609060"/>
          </a:xfrm>
        </p:grpSpPr>
        <p:sp>
          <p:nvSpPr>
            <p:cNvPr id="50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2464419" y="3115581"/>
              <a:ext cx="3337846" cy="5790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开场</a:t>
              </a:r>
              <a:endParaRPr lang="zh-CN" altLang="en-US" sz="28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5"/>
              </p:custDataLst>
            </p:nvPr>
          </p:nvSpPr>
          <p:spPr>
            <a:xfrm>
              <a:off x="1862245" y="3199102"/>
              <a:ext cx="3913095" cy="525539"/>
            </a:xfrm>
            <a:prstGeom prst="roundRect">
              <a:avLst/>
            </a:prstGeom>
            <a:noFill/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17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1862246" y="3199102"/>
              <a:ext cx="546418" cy="525539"/>
            </a:xfrm>
            <a:prstGeom prst="roundRect">
              <a:avLst/>
            </a:prstGeom>
            <a:solidFill>
              <a:srgbClr val="FEF1A4"/>
            </a:solidFill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2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897174" y="3246712"/>
              <a:ext cx="611851" cy="4472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D80402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01</a:t>
              </a:r>
              <a:endParaRPr lang="zh-CN" altLang="en-US" sz="2800" dirty="0">
                <a:solidFill>
                  <a:srgbClr val="D80402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8"/>
            </p:custDataLst>
          </p:nvPr>
        </p:nvGrpSpPr>
        <p:grpSpPr>
          <a:xfrm>
            <a:off x="6177767" y="3115581"/>
            <a:ext cx="3940020" cy="609060"/>
            <a:chOff x="1862245" y="3115581"/>
            <a:chExt cx="3940020" cy="609060"/>
          </a:xfrm>
        </p:grpSpPr>
        <p:sp>
          <p:nvSpPr>
            <p:cNvPr id="29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2464419" y="3115581"/>
              <a:ext cx="3337846" cy="5790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时空</a:t>
              </a:r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Arial" panose="020B0604020202020204" pitchFamily="34" charset="0"/>
                  <a:sym typeface="+mn-lt"/>
                </a:rPr>
                <a:t>书信</a:t>
              </a:r>
              <a:endParaRPr lang="zh-CN" altLang="en-US" sz="28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  <p:sp>
          <p:nvSpPr>
            <p:cNvPr id="30" name="圆角矩形 29"/>
            <p:cNvSpPr/>
            <p:nvPr>
              <p:custDataLst>
                <p:tags r:id="rId10"/>
              </p:custDataLst>
            </p:nvPr>
          </p:nvSpPr>
          <p:spPr>
            <a:xfrm>
              <a:off x="1862245" y="3199102"/>
              <a:ext cx="3913095" cy="525539"/>
            </a:xfrm>
            <a:prstGeom prst="roundRect">
              <a:avLst/>
            </a:prstGeom>
            <a:noFill/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31" name="圆角矩形 30"/>
            <p:cNvSpPr/>
            <p:nvPr>
              <p:custDataLst>
                <p:tags r:id="rId11"/>
              </p:custDataLst>
            </p:nvPr>
          </p:nvSpPr>
          <p:spPr>
            <a:xfrm>
              <a:off x="1862246" y="3199102"/>
              <a:ext cx="546418" cy="525539"/>
            </a:xfrm>
            <a:prstGeom prst="roundRect">
              <a:avLst/>
            </a:prstGeom>
            <a:solidFill>
              <a:srgbClr val="FEF1A4"/>
            </a:solidFill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32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1897174" y="3246712"/>
              <a:ext cx="611851" cy="4472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D80402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02</a:t>
              </a:r>
              <a:endParaRPr lang="zh-CN" altLang="en-US" sz="2800" dirty="0">
                <a:solidFill>
                  <a:srgbClr val="D80402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13"/>
            </p:custDataLst>
          </p:nvPr>
        </p:nvGrpSpPr>
        <p:grpSpPr>
          <a:xfrm>
            <a:off x="1862245" y="4119191"/>
            <a:ext cx="3940020" cy="609060"/>
            <a:chOff x="1862245" y="3115581"/>
            <a:chExt cx="3940020" cy="609060"/>
          </a:xfrm>
        </p:grpSpPr>
        <p:sp>
          <p:nvSpPr>
            <p:cNvPr id="34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2464419" y="3115581"/>
              <a:ext cx="3337846" cy="5790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毕业</a:t>
              </a:r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Arial" panose="020B0604020202020204" pitchFamily="34" charset="0"/>
                  <a:sym typeface="+mn-lt"/>
                </a:rPr>
                <a:t>寄语</a:t>
              </a:r>
              <a:endParaRPr lang="zh-CN" altLang="en-US" sz="28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  <p:sp>
          <p:nvSpPr>
            <p:cNvPr id="35" name="圆角矩形 34"/>
            <p:cNvSpPr/>
            <p:nvPr>
              <p:custDataLst>
                <p:tags r:id="rId15"/>
              </p:custDataLst>
            </p:nvPr>
          </p:nvSpPr>
          <p:spPr>
            <a:xfrm>
              <a:off x="1862245" y="3199102"/>
              <a:ext cx="3913095" cy="525539"/>
            </a:xfrm>
            <a:prstGeom prst="roundRect">
              <a:avLst/>
            </a:prstGeom>
            <a:noFill/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36" name="圆角矩形 35"/>
            <p:cNvSpPr/>
            <p:nvPr>
              <p:custDataLst>
                <p:tags r:id="rId16"/>
              </p:custDataLst>
            </p:nvPr>
          </p:nvSpPr>
          <p:spPr>
            <a:xfrm>
              <a:off x="1862246" y="3199102"/>
              <a:ext cx="546418" cy="525539"/>
            </a:xfrm>
            <a:prstGeom prst="roundRect">
              <a:avLst/>
            </a:prstGeom>
            <a:solidFill>
              <a:srgbClr val="FEF1A4"/>
            </a:solidFill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37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897174" y="3246712"/>
              <a:ext cx="611851" cy="4472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D80402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03</a:t>
              </a:r>
              <a:endParaRPr lang="zh-CN" altLang="en-US" sz="2800" dirty="0">
                <a:solidFill>
                  <a:srgbClr val="D80402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8"/>
            </p:custDataLst>
          </p:nvPr>
        </p:nvGrpSpPr>
        <p:grpSpPr>
          <a:xfrm>
            <a:off x="6177767" y="4119191"/>
            <a:ext cx="3940020" cy="609060"/>
            <a:chOff x="1862245" y="3115581"/>
            <a:chExt cx="3940020" cy="609060"/>
          </a:xfrm>
        </p:grpSpPr>
        <p:sp>
          <p:nvSpPr>
            <p:cNvPr id="39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2464419" y="3115581"/>
              <a:ext cx="3337846" cy="5790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800" dirty="0"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节目表演</a:t>
              </a:r>
              <a:endParaRPr lang="zh-CN" altLang="en-US" sz="28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  <p:sp>
          <p:nvSpPr>
            <p:cNvPr id="40" name="圆角矩形 39"/>
            <p:cNvSpPr/>
            <p:nvPr>
              <p:custDataLst>
                <p:tags r:id="rId20"/>
              </p:custDataLst>
            </p:nvPr>
          </p:nvSpPr>
          <p:spPr>
            <a:xfrm>
              <a:off x="1862245" y="3199102"/>
              <a:ext cx="3913095" cy="525539"/>
            </a:xfrm>
            <a:prstGeom prst="roundRect">
              <a:avLst/>
            </a:prstGeom>
            <a:noFill/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42" name="圆角矩形 41"/>
            <p:cNvSpPr/>
            <p:nvPr>
              <p:custDataLst>
                <p:tags r:id="rId21"/>
              </p:custDataLst>
            </p:nvPr>
          </p:nvSpPr>
          <p:spPr>
            <a:xfrm>
              <a:off x="1862246" y="3199102"/>
              <a:ext cx="546418" cy="525539"/>
            </a:xfrm>
            <a:prstGeom prst="roundRect">
              <a:avLst/>
            </a:prstGeom>
            <a:solidFill>
              <a:srgbClr val="FEF1A4"/>
            </a:solidFill>
            <a:ln w="9525">
              <a:solidFill>
                <a:srgbClr val="FEF1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</a:endParaRPr>
            </a:p>
          </p:txBody>
        </p:sp>
        <p:sp>
          <p:nvSpPr>
            <p:cNvPr id="43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1897174" y="3246712"/>
              <a:ext cx="611851" cy="4472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2800" dirty="0">
                  <a:solidFill>
                    <a:srgbClr val="D80402"/>
                  </a:solidFill>
                  <a:latin typeface="新宋体" panose="02010609030101010101" charset="-122"/>
                  <a:ea typeface="新宋体" panose="02010609030101010101" charset="-122"/>
                  <a:cs typeface="Nirmala UI" panose="020B0502040204020203" charset="0"/>
                  <a:sym typeface="+mn-lt"/>
                </a:rPr>
                <a:t>04</a:t>
              </a:r>
              <a:endParaRPr lang="zh-CN" altLang="en-US" sz="2800" dirty="0">
                <a:solidFill>
                  <a:srgbClr val="D80402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605780" y="1423670"/>
            <a:ext cx="1349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歌曲</a:t>
            </a:r>
            <a:endParaRPr lang="zh-CN" altLang="en-US" sz="44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35012" y="3993958"/>
            <a:ext cx="5922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刘瑾萱、贾晟</a:t>
            </a:r>
            <a:r>
              <a:rPr lang="zh-CN" altLang="en-US" sz="4400">
                <a:solidFill>
                  <a:schemeClr val="bg1"/>
                </a:solidFill>
                <a:latin typeface="汉仪长宋简" panose="02010600000101010101" charset="-122"/>
                <a:ea typeface="汉仪长宋简" panose="02010600000101010101" charset="-122"/>
              </a:rPr>
              <a:t>晗</a:t>
            </a:r>
            <a:endParaRPr lang="zh-CN" altLang="en-US" sz="4400">
              <a:solidFill>
                <a:schemeClr val="bg1"/>
              </a:solidFill>
              <a:latin typeface="汉仪长宋简" panose="02010600000101010101" charset="-122"/>
              <a:ea typeface="汉仪长宋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2165" y="405765"/>
            <a:ext cx="10751820" cy="4951095"/>
          </a:xfrm>
        </p:spPr>
        <p:txBody>
          <a:bodyPr>
            <a:noAutofit/>
          </a:bodyPr>
          <a:p>
            <a:pPr algn="ctr"/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96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纪念》</a:t>
            </a:r>
            <a:endParaRPr lang="zh-CN" altLang="en-US" sz="960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2307109" y="4532411"/>
            <a:ext cx="7384596" cy="6604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7200" dirty="0">
                <a:ln w="38100">
                  <a:noFill/>
                </a:ln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+mn-ea"/>
                <a:sym typeface="+mn-lt"/>
              </a:rPr>
              <a:t>感谢</a:t>
            </a:r>
            <a:endParaRPr lang="zh-CN" altLang="en-US" sz="7200" dirty="0">
              <a:ln w="38100">
                <a:noFill/>
              </a:ln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60077" y="5409795"/>
            <a:ext cx="6271846" cy="1012268"/>
            <a:chOff x="2960078" y="5009201"/>
            <a:chExt cx="6271846" cy="1012268"/>
          </a:xfrm>
        </p:grpSpPr>
        <p:sp>
          <p:nvSpPr>
            <p:cNvPr id="5" name="标题 1"/>
            <p:cNvSpPr txBox="1"/>
            <p:nvPr/>
          </p:nvSpPr>
          <p:spPr>
            <a:xfrm>
              <a:off x="4437184" y="5458539"/>
              <a:ext cx="3106616" cy="562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dist"/>
              <a:r>
                <a:rPr lang="zh-CN" altLang="en-US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新年吉祥</a:t>
              </a:r>
              <a:r>
                <a:rPr lang="en-US" altLang="zh-CN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/</a:t>
              </a:r>
              <a:r>
                <a:rPr lang="zh-CN" altLang="en-US" sz="2400" dirty="0">
                  <a:ln w="38100">
                    <a:noFill/>
                  </a:ln>
                  <a:solidFill>
                    <a:srgbClr val="FEF1A4"/>
                  </a:solidFill>
                  <a:latin typeface="新宋体" panose="02010609030101010101" charset="-122"/>
                  <a:ea typeface="新宋体" panose="02010609030101010101" charset="-122"/>
                  <a:cs typeface="+mn-ea"/>
                  <a:sym typeface="+mn-lt"/>
                </a:rPr>
                <a:t>元旦快乐</a:t>
              </a:r>
              <a:endParaRPr lang="zh-CN" altLang="en-US" sz="2400" dirty="0">
                <a:ln w="38100">
                  <a:noFill/>
                </a:ln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960078" y="5009201"/>
              <a:ext cx="6271846" cy="61729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R="176530" algn="ctr">
                <a:lnSpc>
                  <a:spcPts val="4200"/>
                </a:lnSpc>
                <a:spcAft>
                  <a:spcPts val="0"/>
                </a:spcAft>
              </a:pPr>
              <a:r>
                <a:rPr lang="zh-CN" sz="2800" kern="100" dirty="0">
                  <a:solidFill>
                    <a:srgbClr val="FEF1A4"/>
                  </a:solidFill>
                  <a:effectLst/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辞旧迎新新展望</a:t>
              </a:r>
              <a:r>
                <a:rPr lang="en-US" altLang="zh-CN" sz="2800" kern="100" dirty="0">
                  <a:solidFill>
                    <a:srgbClr val="FEF1A4"/>
                  </a:solidFill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   </a:t>
              </a:r>
              <a:r>
                <a:rPr lang="zh-CN" sz="2800" kern="100" dirty="0">
                  <a:solidFill>
                    <a:srgbClr val="FEF1A4"/>
                  </a:solidFill>
                  <a:effectLst/>
                  <a:latin typeface="Nirmala UI" panose="020B0502040204020203" charset="0"/>
                  <a:ea typeface="Nirmala UI" panose="020B0502040204020203" charset="0"/>
                  <a:cs typeface="Nirmala UI" panose="020B0502040204020203" charset="0"/>
                </a:rPr>
                <a:t>不负初心新启程</a:t>
              </a:r>
              <a:endParaRPr lang="zh-CN" sz="2800" kern="100" dirty="0">
                <a:solidFill>
                  <a:srgbClr val="FEF1A4"/>
                </a:solidFill>
                <a:effectLst/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31" y="1359913"/>
            <a:ext cx="1959581" cy="1640013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3097306" y="3223981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春风十里送新年</a:t>
            </a:r>
            <a:endParaRPr lang="zh-CN" altLang="en-US" sz="50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6920" y="2232264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PART 01</a:t>
            </a:r>
            <a:endParaRPr lang="zh-CN" altLang="en-US" sz="6000" dirty="0">
              <a:solidFill>
                <a:srgbClr val="FEF1A4"/>
              </a:solidFill>
              <a:latin typeface="Nirmala UI" panose="020B0502040204020203" charset="0"/>
              <a:ea typeface="Nirmala UI" panose="020B0502040204020203" charset="0"/>
              <a:cs typeface="Nirmala UI" panose="020B0502040204020203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3097306" y="159124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追忆</a:t>
            </a:r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Arial" panose="020B0604020202020204" pitchFamily="34" charset="0"/>
                <a:sym typeface="+mn-lt"/>
              </a:rPr>
              <a:t>过往</a:t>
            </a:r>
            <a:endParaRPr lang="zh-CN" altLang="en-US"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520" y="1353820"/>
            <a:ext cx="104743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我们整理了七年级到九年级的部分照片和视频，但是，经过各种压缩和缩放，画质并不太好，但却承载了我们最美好的青春时光。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20元旦">
            <a:hlinkClick r:id="" action="ppaction://media"/>
          </p:cNvPr>
          <p:cNvPicPr/>
          <p:nvPr userDrawn="1"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6621" y="-23117"/>
            <a:ext cx="12268621" cy="6881117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31" y="1359913"/>
            <a:ext cx="1959581" cy="1640013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097306" y="3223981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时空</a:t>
            </a:r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Arial" panose="020B0604020202020204" pitchFamily="34" charset="0"/>
                <a:sym typeface="+mn-lt"/>
              </a:rPr>
              <a:t>书信</a:t>
            </a:r>
            <a:endParaRPr lang="zh-CN" altLang="en-US" sz="5000" dirty="0">
              <a:solidFill>
                <a:srgbClr val="FEF1A4"/>
              </a:solidFill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36920" y="2232264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PART 02</a:t>
            </a:r>
            <a:endParaRPr lang="zh-CN" altLang="en-US" sz="6000" dirty="0">
              <a:solidFill>
                <a:srgbClr val="FEF1A4"/>
              </a:solidFill>
              <a:latin typeface="Nirmala UI" panose="020B0502040204020203" charset="0"/>
              <a:ea typeface="Nirmala UI" panose="020B0502040204020203" charset="0"/>
              <a:cs typeface="Nirmala UI" panose="020B0502040204020203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00" r="-1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>
          <a:xfrm>
            <a:off x="3097306" y="159124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时空</a:t>
            </a:r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Arial" panose="020B0604020202020204" pitchFamily="34" charset="0"/>
                <a:sym typeface="+mn-lt"/>
              </a:rPr>
              <a:t>书信</a:t>
            </a:r>
            <a:endParaRPr lang="zh-CN" altLang="en-US"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512440" y="1378930"/>
            <a:ext cx="9061210" cy="229468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四年前，在六年级的心理课上，大家为九年级的自己写了一封信，也许有人已经将其遗忘，也许有人觉得它们已被丢弃，然而这份特殊的礼物如约而至</a:t>
            </a:r>
            <a:r>
              <a:rPr lang="en-US" altLang="zh-CN" sz="3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</a:t>
            </a:r>
            <a:endParaRPr lang="zh-CN" altLang="en-US" sz="3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511776" y="2822394"/>
            <a:ext cx="8875120" cy="130602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四年后的今天，请大家再次提笔，给中考后的自己写一封信、一份祝福、一个期望。</a:t>
            </a:r>
            <a:endParaRPr lang="zh-CN" altLang="en-US" sz="36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31" y="1359913"/>
            <a:ext cx="1959581" cy="1640013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097306" y="3223981"/>
            <a:ext cx="5997388" cy="76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Nirmala UI" panose="020B0502040204020203" charset="0"/>
                <a:sym typeface="+mn-lt"/>
              </a:rPr>
              <a:t>毕业</a:t>
            </a:r>
            <a:r>
              <a:rPr lang="zh-CN" altLang="en-US" sz="5000" dirty="0">
                <a:solidFill>
                  <a:srgbClr val="FEF1A4"/>
                </a:solidFill>
                <a:latin typeface="新宋体" panose="02010609030101010101" charset="-122"/>
                <a:ea typeface="新宋体" panose="02010609030101010101" charset="-122"/>
                <a:cs typeface="Arial" panose="020B0604020202020204" pitchFamily="34" charset="0"/>
                <a:sym typeface="+mn-lt"/>
              </a:rPr>
              <a:t>寄语</a:t>
            </a:r>
            <a:endParaRPr lang="zh-CN" altLang="en-US">
              <a:latin typeface="新宋体" panose="02010609030101010101" charset="-122"/>
              <a:ea typeface="新宋体" panose="02010609030101010101" charset="-122"/>
              <a:cs typeface="Nirmala UI" panose="020B0502040204020203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6920" y="2232264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EF1A4"/>
                </a:solidFill>
                <a:latin typeface="Nirmala UI" panose="020B0502040204020203" charset="0"/>
                <a:ea typeface="Nirmala UI" panose="020B0502040204020203" charset="0"/>
                <a:cs typeface="Nirmala UI" panose="020B0502040204020203" charset="0"/>
                <a:sym typeface="+mn-lt"/>
              </a:rPr>
              <a:t>PART 03</a:t>
            </a:r>
            <a:endParaRPr lang="zh-CN" altLang="en-US" sz="6000" dirty="0">
              <a:solidFill>
                <a:srgbClr val="FEF1A4"/>
              </a:solidFill>
              <a:latin typeface="Nirmala UI" panose="020B0502040204020203" charset="0"/>
              <a:ea typeface="Nirmala UI" panose="020B0502040204020203" charset="0"/>
              <a:cs typeface="Nirmala UI" panose="020B0502040204020203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0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1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2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3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4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5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6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7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8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19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2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20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21.xml><?xml version="1.0" encoding="utf-8"?>
<p:tagLst xmlns:p="http://schemas.openxmlformats.org/presentationml/2006/main">
  <p:tag name="ISPRING_PRESENTATION_TITLE" val="PowerPoint 演示文稿"/>
</p:tagLst>
</file>

<file path=ppt/tags/tag3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4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5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6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7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8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ags/tag9.xml><?xml version="1.0" encoding="utf-8"?>
<p:tagLst xmlns:p="http://schemas.openxmlformats.org/presentationml/2006/main">
  <p:tag name="KSO_WM_DIAGRAM_VIRTUALLY_FRAME" val="{&quot;height&quot;:126.98188976377955,&quot;left&quot;:146.63346456692915,&quot;top&quot;:245.32133858267716,&quot;width&quot;:650.0426771653543}"/>
</p:tagLst>
</file>

<file path=ppt/theme/theme1.xml><?xml version="1.0" encoding="utf-8"?>
<a:theme xmlns:a="http://schemas.openxmlformats.org/drawingml/2006/main" name="qzuser">
  <a:themeElements>
    <a:clrScheme name="自定义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3838"/>
      </a:accent1>
      <a:accent2>
        <a:srgbClr val="FFC108"/>
      </a:accent2>
      <a:accent3>
        <a:srgbClr val="FFC108"/>
      </a:accent3>
      <a:accent4>
        <a:srgbClr val="FFC108"/>
      </a:accent4>
      <a:accent5>
        <a:srgbClr val="FFC108"/>
      </a:accent5>
      <a:accent6>
        <a:srgbClr val="FFC108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WPS 演示</Application>
  <PresentationFormat>宽屏</PresentationFormat>
  <Paragraphs>132</Paragraphs>
  <Slides>21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Nirmala UI</vt:lpstr>
      <vt:lpstr>新宋体</vt:lpstr>
      <vt:lpstr>楷体</vt:lpstr>
      <vt:lpstr>汉仪长宋简</vt:lpstr>
      <vt:lpstr>微软雅黑</vt:lpstr>
      <vt:lpstr>Arial Unicode MS</vt:lpstr>
      <vt:lpstr>等线</vt:lpstr>
      <vt:lpstr>Calibri</vt:lpstr>
      <vt:lpstr>qzuser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《说了再见》</vt:lpstr>
      <vt:lpstr>《帽子工厂》</vt:lpstr>
      <vt:lpstr>《医院的闹剧》</vt:lpstr>
      <vt:lpstr>《十年》</vt:lpstr>
      <vt:lpstr>《十年》</vt:lpstr>
      <vt:lpstr>《十年》</vt:lpstr>
      <vt:lpstr>《十年》</vt:lpstr>
      <vt:lpstr>《阳光开朗大男孩》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Qzuser;</dc:title>
  <dc:creator>Qzuser</dc:creator>
  <cp:keywords>Qzuser</cp:keywords>
  <cp:lastModifiedBy>高厚坤</cp:lastModifiedBy>
  <cp:revision>9</cp:revision>
  <dcterms:created xsi:type="dcterms:W3CDTF">2025-12-28T15:14:00Z</dcterms:created>
  <dcterms:modified xsi:type="dcterms:W3CDTF">2025-12-30T11:35:10Z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KSOTemplateUUID">
    <vt:lpwstr>v1.0_mb_KUA43guJgw+7KF2oBaiTUg==</vt:lpwstr>
  </property>
  <property fmtid="{D5CDD505-2E9C-101B-9397-08002B2CF9AE}" pid="4" name="ICV">
    <vt:lpwstr>6DFF0C49E1AB49C78922762261FE9E10_13</vt:lpwstr>
  </property>
</Properties>
</file>